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bbfe5ef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bbfe5ef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cff7530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cff7530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cff7530e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cff7530e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cff7530e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cff7530e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cff7530e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cff7530e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Dijital Görüntü İşleme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221229015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Emre Cebeci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513" y="304788"/>
            <a:ext cx="7034976" cy="383992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1054525" y="4144700"/>
            <a:ext cx="703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“Dosya” menüsünden yeni bir görüntü oluşturulabilir veya var olan bir görüntü dosyası açılabilir.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138" y="301752"/>
            <a:ext cx="7031736" cy="38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1054525" y="4144700"/>
            <a:ext cx="7035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Açılan görüntünün boyutu, renk derinliği ve histogramı sağ taraftaki detay bölümünden görülebilir. Farklı renklerin histogramları checkbox’lar ile aktif hale getirilebilir.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138" y="301752"/>
            <a:ext cx="7031736" cy="383731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1054525" y="4144700"/>
            <a:ext cx="703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“Ödev 1: Temel İşlevselliği Oluştur” menüsü üzerinden bazı basit operasyonlar uygulanabilir.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125" y="301752"/>
            <a:ext cx="7031736" cy="38396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1054525" y="4144700"/>
            <a:ext cx="703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“Geri Al” butonu ile en son yapılan işlemden öncesine geri dönülebilir.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/>
        </p:nvSpPr>
        <p:spPr>
          <a:xfrm>
            <a:off x="1054525" y="4144700"/>
            <a:ext cx="703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“Yardım” menüsünden “Kontroller” seçeneği seçilerek, kontroller hakkında bilgi alınabilir.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7438" y="301752"/>
            <a:ext cx="4429125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